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etsolwater.com/what-is-major-environmental-conflicts-in-india-with-example.php?blog=130" TargetMode="External"/><Relationship Id="rId4" Type="http://schemas.openxmlformats.org/officeDocument/2006/relationships/hyperlink" Target="https://www.indianclimate.com/show-data.php?request=CRBLWINFEW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6.sv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Poladia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031900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722378" y="5929421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04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[39]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4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5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163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073493"/>
                  </p:ext>
                </p:extLst>
              </p:nvPr>
            </p:nvGraphicFramePr>
            <p:xfrm>
              <a:off x="7860463" y="2006099"/>
              <a:ext cx="2142703" cy="389496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142703" cy="3894960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0463" y="2006099"/>
                <a:ext cx="2142703" cy="3894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5840</TotalTime>
  <Words>4796</Words>
  <Application>Microsoft Office PowerPoint</Application>
  <PresentationFormat>Widescreen</PresentationFormat>
  <Paragraphs>748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364</cp:revision>
  <dcterms:created xsi:type="dcterms:W3CDTF">2023-05-10T09:31:16Z</dcterms:created>
  <dcterms:modified xsi:type="dcterms:W3CDTF">2025-01-10T10:22:53Z</dcterms:modified>
</cp:coreProperties>
</file>